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DF97-87C5-4ECA-A0B5-6D397B4B321C}" type="datetimeFigureOut">
              <a:rPr lang="de-DE" smtClean="0"/>
              <a:t>12.12.2022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3A46-79B3-4740-8D89-3D3DAE4D7E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5316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DF97-87C5-4ECA-A0B5-6D397B4B321C}" type="datetimeFigureOut">
              <a:rPr lang="de-DE" smtClean="0"/>
              <a:t>12.12.2022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3A46-79B3-4740-8D89-3D3DAE4D7E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2218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DF97-87C5-4ECA-A0B5-6D397B4B321C}" type="datetimeFigureOut">
              <a:rPr lang="de-DE" smtClean="0"/>
              <a:t>12.12.2022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3A46-79B3-4740-8D89-3D3DAE4D7EFE}" type="slidenum">
              <a:rPr lang="de-DE" smtClean="0"/>
              <a:t>‹Nr.›</a:t>
            </a:fld>
            <a:endParaRPr lang="de-D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8856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DF97-87C5-4ECA-A0B5-6D397B4B321C}" type="datetimeFigureOut">
              <a:rPr lang="de-DE" smtClean="0"/>
              <a:t>12.12.2022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3A46-79B3-4740-8D89-3D3DAE4D7E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88732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DF97-87C5-4ECA-A0B5-6D397B4B321C}" type="datetimeFigureOut">
              <a:rPr lang="de-DE" smtClean="0"/>
              <a:t>12.12.2022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3A46-79B3-4740-8D89-3D3DAE4D7EFE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2767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DF97-87C5-4ECA-A0B5-6D397B4B321C}" type="datetimeFigureOut">
              <a:rPr lang="de-DE" smtClean="0"/>
              <a:t>12.12.2022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3A46-79B3-4740-8D89-3D3DAE4D7E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68692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DF97-87C5-4ECA-A0B5-6D397B4B321C}" type="datetimeFigureOut">
              <a:rPr lang="de-DE" smtClean="0"/>
              <a:t>12.12.2022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3A46-79B3-4740-8D89-3D3DAE4D7E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4486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DF97-87C5-4ECA-A0B5-6D397B4B321C}" type="datetimeFigureOut">
              <a:rPr lang="de-DE" smtClean="0"/>
              <a:t>12.12.2022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3A46-79B3-4740-8D89-3D3DAE4D7E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1635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DF97-87C5-4ECA-A0B5-6D397B4B321C}" type="datetimeFigureOut">
              <a:rPr lang="de-DE" smtClean="0"/>
              <a:t>12.12.2022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3A46-79B3-4740-8D89-3D3DAE4D7E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5356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DF97-87C5-4ECA-A0B5-6D397B4B321C}" type="datetimeFigureOut">
              <a:rPr lang="de-DE" smtClean="0"/>
              <a:t>12.12.2022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3A46-79B3-4740-8D89-3D3DAE4D7E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542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DF97-87C5-4ECA-A0B5-6D397B4B321C}" type="datetimeFigureOut">
              <a:rPr lang="de-DE" smtClean="0"/>
              <a:t>12.12.2022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3A46-79B3-4740-8D89-3D3DAE4D7E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4306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DF97-87C5-4ECA-A0B5-6D397B4B321C}" type="datetimeFigureOut">
              <a:rPr lang="de-DE" smtClean="0"/>
              <a:t>12.12.2022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3A46-79B3-4740-8D89-3D3DAE4D7E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1231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DF97-87C5-4ECA-A0B5-6D397B4B321C}" type="datetimeFigureOut">
              <a:rPr lang="de-DE" smtClean="0"/>
              <a:t>12.12.2022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3A46-79B3-4740-8D89-3D3DAE4D7E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0841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DF97-87C5-4ECA-A0B5-6D397B4B321C}" type="datetimeFigureOut">
              <a:rPr lang="de-DE" smtClean="0"/>
              <a:t>12.12.2022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3A46-79B3-4740-8D89-3D3DAE4D7E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7780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DF97-87C5-4ECA-A0B5-6D397B4B321C}" type="datetimeFigureOut">
              <a:rPr lang="de-DE" smtClean="0"/>
              <a:t>12.12.2022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3A46-79B3-4740-8D89-3D3DAE4D7E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0716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DDF97-87C5-4ECA-A0B5-6D397B4B321C}" type="datetimeFigureOut">
              <a:rPr lang="de-DE" smtClean="0"/>
              <a:t>12.12.2022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43A46-79B3-4740-8D89-3D3DAE4D7E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8591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DDF97-87C5-4ECA-A0B5-6D397B4B321C}" type="datetimeFigureOut">
              <a:rPr lang="de-DE" smtClean="0"/>
              <a:t>12.12.2022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9C43A46-79B3-4740-8D89-3D3DAE4D7E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904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Antrag auf Erstattung von Schülerfahrkosten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Anleitung zur Nutzung des Formularservers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63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Antrag wird durch den Schüler/die Schülerin ausgefüllt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160589"/>
            <a:ext cx="8880323" cy="422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46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des Sekretariates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50870" y="1837941"/>
            <a:ext cx="7421011" cy="3229426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749808" y="2788920"/>
            <a:ext cx="2980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Nachricht an das Sekretariat zur Weiterleitung des Formulars.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84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des Sekretariates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240" y="5235502"/>
            <a:ext cx="5486926" cy="856469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9274002" y="1710353"/>
            <a:ext cx="26762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Sekretariat füllt Daten der Lehrkraft in das Formular ein. Im Antrag ist nur der Name der Lehrkraft sichtbar. </a:t>
            </a:r>
          </a:p>
          <a:p>
            <a:endParaRPr lang="de-DE" dirty="0"/>
          </a:p>
          <a:p>
            <a:r>
              <a:rPr lang="de-DE" dirty="0" smtClean="0"/>
              <a:t>Falls der Schüler/die Schülerin die falsche Schule ausgewählt hat oder andere Gründe dagegen sprechen, kann der Antrag zurückgewiesen werden. </a:t>
            </a: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227" y="1415248"/>
            <a:ext cx="8745887" cy="3820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04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der Lehrkraft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136" y="1435857"/>
            <a:ext cx="9649968" cy="4051882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0341864" y="2167128"/>
            <a:ext cx="1600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Nachricht  an Lehrkraft zur Überprüfung der Anwesenheitstage der </a:t>
            </a:r>
            <a:r>
              <a:rPr lang="de-DE" dirty="0" err="1" smtClean="0"/>
              <a:t>SchülerInnen</a:t>
            </a:r>
            <a:r>
              <a:rPr lang="de-DE" dirty="0" smtClean="0"/>
              <a:t>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473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 der Lehrkraft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096" y="5868193"/>
            <a:ext cx="5263594" cy="836683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9813789" y="2919042"/>
            <a:ext cx="1933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Lehrkraft kann Bemerkungen zur Anwesenheit der Schüler/des Schülers angeben.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440" y="1930400"/>
            <a:ext cx="9136455" cy="393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78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Bearbeitung durch den Kreis Borken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Der Kreis Borken erhält den Antrag mit den Angaben des Sekretariates und der Lehrkraft und kann diesen weiterverarbeiten.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1106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123</Words>
  <Application>Microsoft Office PowerPoint</Application>
  <PresentationFormat>Breitbild</PresentationFormat>
  <Paragraphs>15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Facette</vt:lpstr>
      <vt:lpstr>Antrag auf Erstattung von Schülerfahrkosten</vt:lpstr>
      <vt:lpstr>Antrag wird durch den Schüler/die Schülerin ausgefüllt</vt:lpstr>
      <vt:lpstr>Aufgabe des Sekretariates</vt:lpstr>
      <vt:lpstr>Aufgabe des Sekretariates</vt:lpstr>
      <vt:lpstr>Aufgabe der Lehrkraft</vt:lpstr>
      <vt:lpstr>Aufgabe der Lehrkraft</vt:lpstr>
      <vt:lpstr>Bearbeitung durch den Kreis Borken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Antrag auf Erstattung von Schülerfahrkosten</dc:title>
  <dc:creator>Elsing, Vanessa</dc:creator>
  <cp:lastModifiedBy>Seifert, Gabriele</cp:lastModifiedBy>
  <cp:revision>7</cp:revision>
  <dcterms:created xsi:type="dcterms:W3CDTF">2022-12-07T14:54:39Z</dcterms:created>
  <dcterms:modified xsi:type="dcterms:W3CDTF">2022-12-12T06:32:07Z</dcterms:modified>
</cp:coreProperties>
</file>